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4" r:id="rId2"/>
    <p:sldId id="423" r:id="rId3"/>
    <p:sldId id="427" r:id="rId4"/>
    <p:sldId id="428" r:id="rId5"/>
    <p:sldId id="429" r:id="rId6"/>
    <p:sldId id="430" r:id="rId7"/>
    <p:sldId id="43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B72378B-CAF3-4C05-992C-3ADC39D1D923}">
          <p14:sldIdLst>
            <p14:sldId id="424"/>
            <p14:sldId id="423"/>
            <p14:sldId id="427"/>
            <p14:sldId id="428"/>
            <p14:sldId id="429"/>
            <p14:sldId id="430"/>
            <p14:sldId id="431"/>
          </p14:sldIdLst>
        </p14:section>
      </p14:sectionLst>
    </p:ex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las" initials="N" lastIdx="1" clrIdx="0">
    <p:extLst>
      <p:ext uri="{19B8F6BF-5375-455C-9EA6-DF929625EA0E}">
        <p15:presenceInfo xmlns:p15="http://schemas.microsoft.com/office/powerpoint/2012/main" userId="4e68c37fb92af00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D0C8"/>
    <a:srgbClr val="01496D"/>
    <a:srgbClr val="003763"/>
    <a:srgbClr val="009DDF"/>
    <a:srgbClr val="1D264A"/>
    <a:srgbClr val="B02046"/>
    <a:srgbClr val="548235"/>
    <a:srgbClr val="003399"/>
    <a:srgbClr val="FFFFFF"/>
    <a:srgbClr val="CC0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6374" autoAdjust="0"/>
  </p:normalViewPr>
  <p:slideViewPr>
    <p:cSldViewPr snapToGrid="0" showGuides="1">
      <p:cViewPr varScale="1">
        <p:scale>
          <a:sx n="161" d="100"/>
          <a:sy n="161" d="100"/>
        </p:scale>
        <p:origin x="114" y="114"/>
      </p:cViewPr>
      <p:guideLst>
        <p:guide pos="3840"/>
        <p:guide orient="horz" pos="2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AEFE74B-5EB0-47B7-BAEA-647F721802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235489-5872-4CA5-95CA-B700EF3352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3018-4625-4B14-A6CB-D3B30A046617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7F974B-0BF6-46E2-912A-665D5B598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55E40D-BD4E-4DFF-930C-0DF68CFAD9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67643-6FE7-4FF5-B78C-460495A3CC2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1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B86A1-663E-4FE5-BD8D-1039A3A4362F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2A5CF-DFED-44E7-B45C-FFCAB9A4635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23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12A5CF-DFED-44E7-B45C-FFCAB9A4635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28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rafik 29">
            <a:extLst>
              <a:ext uri="{FF2B5EF4-FFF2-40B4-BE49-F238E27FC236}">
                <a16:creationId xmlns:a16="http://schemas.microsoft.com/office/drawing/2014/main" id="{7D2EA9EA-17F2-4E59-9B43-0713DEBD6B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18752" y="5258177"/>
            <a:ext cx="1573248" cy="159982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BD47045-A79B-4E49-BAC9-80E2AF79E9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9738" y="1370803"/>
            <a:ext cx="11340000" cy="1080000"/>
          </a:xfrm>
        </p:spPr>
        <p:txBody>
          <a:bodyPr anchor="ctr">
            <a:normAutofit/>
          </a:bodyPr>
          <a:lstStyle>
            <a:lvl1pPr algn="l">
              <a:defRPr sz="3000"/>
            </a:lvl1pPr>
          </a:lstStyle>
          <a:p>
            <a:r>
              <a:rPr lang="en-GB" noProof="0" dirty="0"/>
              <a:t>Title</a:t>
            </a:r>
            <a:br>
              <a:rPr lang="en-GB" noProof="0" dirty="0"/>
            </a:br>
            <a:r>
              <a:rPr lang="en-GB" noProof="0" dirty="0"/>
              <a:t> of the presentation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87E811-05D3-48C2-8FF4-386C018BBE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9738" y="2526946"/>
            <a:ext cx="11340000" cy="127967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Sub title of the presentation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05D6CE47-0FE7-47D3-9A62-F1486155082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9739" y="3882028"/>
            <a:ext cx="8620442" cy="360000"/>
          </a:xfrm>
        </p:spPr>
        <p:txBody>
          <a:bodyPr anchor="t">
            <a:normAutofit/>
          </a:bodyPr>
          <a:lstStyle>
            <a:lvl1pPr>
              <a:defRPr sz="17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noProof="0"/>
              <a:t>Organisation name or similar</a:t>
            </a:r>
            <a:endParaRPr lang="en-GB" noProof="0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3DA33E7F-73C7-4FF7-87C0-31BEDC66BD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9739" y="5277226"/>
            <a:ext cx="8620442" cy="277200"/>
          </a:xfrm>
        </p:spPr>
        <p:txBody>
          <a:bodyPr anchor="t">
            <a:normAutofit/>
          </a:bodyPr>
          <a:lstStyle>
            <a:lvl1pPr>
              <a:defRPr sz="12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noProof="0"/>
              <a:t>Date (or similar)</a:t>
            </a:r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A4C983E-3698-4EEA-B713-947D1E092E7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9739" y="4980977"/>
            <a:ext cx="8620442" cy="277200"/>
          </a:xfrm>
        </p:spPr>
        <p:txBody>
          <a:bodyPr anchor="t">
            <a:normAutofit/>
          </a:bodyPr>
          <a:lstStyle>
            <a:lvl1pPr>
              <a:defRPr sz="1200" b="1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GB" noProof="0" dirty="0"/>
              <a:t>Event name | Location (or similar)</a:t>
            </a:r>
          </a:p>
        </p:txBody>
      </p:sp>
      <p:sp>
        <p:nvSpPr>
          <p:cNvPr id="25" name="Textplatzhalter 10">
            <a:extLst>
              <a:ext uri="{FF2B5EF4-FFF2-40B4-BE49-F238E27FC236}">
                <a16:creationId xmlns:a16="http://schemas.microsoft.com/office/drawing/2014/main" id="{08E6E14D-44E9-4935-B754-B30C4C3F9DD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9739" y="4264522"/>
            <a:ext cx="6265005" cy="437838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5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noProof="0" dirty="0"/>
              <a:t>Person name | Role (or similar)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16F7FE9-2640-4E68-8226-F0A2520656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80221" y="30228"/>
            <a:ext cx="2411779" cy="68612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30CDB66-891B-CEC4-E579-F10493B7EB0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6" y="5773647"/>
            <a:ext cx="10041283" cy="89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7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47045-A79B-4E49-BAC9-80E2AF79E9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9738" y="1558248"/>
            <a:ext cx="11340000" cy="900000"/>
          </a:xfrm>
        </p:spPr>
        <p:txBody>
          <a:bodyPr anchor="ctr">
            <a:normAutofit/>
          </a:bodyPr>
          <a:lstStyle>
            <a:lvl1pPr algn="l">
              <a:defRPr sz="2600"/>
            </a:lvl1pPr>
          </a:lstStyle>
          <a:p>
            <a:r>
              <a:rPr lang="en-GB" noProof="0" dirty="0"/>
              <a:t>Title of the section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87E811-05D3-48C2-8FF4-386C018BBE5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9738" y="2528741"/>
            <a:ext cx="11352212" cy="242599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Sub title of the section 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05311203-4C81-4D45-9EF5-B843D1D5F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0A254B31-6117-453D-9970-2479E48BB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5B09587C-5936-4FEC-9FBB-55FC3643068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9738" y="5034750"/>
            <a:ext cx="11352212" cy="1347000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5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GB" noProof="0" dirty="0"/>
              <a:t>Optional information</a:t>
            </a:r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3E5F5E45-982B-48CD-9AAD-AA381F4ECA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9738" y="1133262"/>
            <a:ext cx="11352212" cy="320533"/>
          </a:xfr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300" b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GB" noProof="0"/>
              <a:t>Section number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5D33312-973E-4FAC-A6E8-C4B65FF8FD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3871" y="30228"/>
            <a:ext cx="2408129" cy="682811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6066E22-EB1A-4DF0-A740-27D4078AFC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19096" y="5260710"/>
            <a:ext cx="1572904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3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413F9-907F-4D53-8966-93646EA9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74926"/>
            <a:ext cx="9304436" cy="382299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E66CD1-A7A7-457C-8758-A8A7ED186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0B73725-B3AA-4B3D-8298-6071CA498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000" y="670693"/>
            <a:ext cx="9306190" cy="224657"/>
          </a:xfrm>
        </p:spPr>
        <p:txBody>
          <a:bodyPr tIns="0" bIns="0" anchor="ctr">
            <a:noAutofit/>
          </a:bodyPr>
          <a:lstStyle>
            <a:lvl1pPr>
              <a:defRPr sz="14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Mastertextformat bearbeiten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F1772625-9EF4-4F52-A91C-EFCD3A93F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5D4F345-BAED-42FF-B729-030D4315F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8F6FB5A-4690-40F9-BE81-77DEB9A983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3871" y="30228"/>
            <a:ext cx="240812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048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Columns) 1/2+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36AFB-250D-4FB1-8764-1FBE4473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74926"/>
            <a:ext cx="9310111" cy="382299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F4D701-6A87-455F-8188-B41A311F3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692" y="1140552"/>
            <a:ext cx="5545667" cy="5241198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CD423C-4DAA-4EF0-BC5E-82ACCF7E4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8534" y="1140552"/>
            <a:ext cx="5545667" cy="5241198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D49B8975-4F2F-4290-90BC-FB160B844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8127D97C-D0B1-41D2-9B70-1D1C556EC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ADABB25-2EE0-4A9E-AED9-66A6A089FC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000" y="670693"/>
            <a:ext cx="9311866" cy="224657"/>
          </a:xfrm>
        </p:spPr>
        <p:txBody>
          <a:bodyPr tIns="0" bIns="0" anchor="ctr">
            <a:noAutofit/>
          </a:bodyPr>
          <a:lstStyle>
            <a:lvl1pPr>
              <a:defRPr sz="14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Mastertextformat bearbeiten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D85658C-8E11-43E0-BCD0-4A9937C948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3871" y="30228"/>
            <a:ext cx="240812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1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Columns) 2/3+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36AFB-250D-4FB1-8764-1FBE4473A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74926"/>
            <a:ext cx="9287626" cy="382299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F4D701-6A87-455F-8188-B41A311F33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692" y="1140552"/>
            <a:ext cx="7673280" cy="5241198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CD423C-4DAA-4EF0-BC5E-82ACCF7E4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0892" y="1140552"/>
            <a:ext cx="3553309" cy="5241198"/>
          </a:xfrm>
        </p:spPr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D49B8975-4F2F-4290-90BC-FB160B844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8127D97C-D0B1-41D2-9B70-1D1C556EC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ADABB25-2EE0-4A9E-AED9-66A6A089FC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000" y="670693"/>
            <a:ext cx="9289377" cy="224657"/>
          </a:xfrm>
        </p:spPr>
        <p:txBody>
          <a:bodyPr tIns="0" bIns="0" anchor="ctr">
            <a:noAutofit/>
          </a:bodyPr>
          <a:lstStyle>
            <a:lvl1pPr>
              <a:defRPr sz="14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Mastertextformat bearbeiten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9C853F7-2F58-4ACD-B2A9-6603A4848A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3871" y="30228"/>
            <a:ext cx="240812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2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413F9-907F-4D53-8966-93646EA9F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74926"/>
            <a:ext cx="9304436" cy="382299"/>
          </a:xfrm>
        </p:spPr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0B73725-B3AA-4B3D-8298-6071CA498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000" y="670693"/>
            <a:ext cx="9306190" cy="224657"/>
          </a:xfrm>
        </p:spPr>
        <p:txBody>
          <a:bodyPr tIns="0" bIns="0" anchor="ctr">
            <a:noAutofit/>
          </a:bodyPr>
          <a:lstStyle>
            <a:lvl1pPr>
              <a:defRPr sz="14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Mastertextformat bearbeiten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F1772625-9EF4-4F52-A91C-EFCD3A93F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5D4F345-BAED-42FF-B729-030D4315F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A885833-44A0-4E0E-91A3-7CE974C2B1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3871" y="30228"/>
            <a:ext cx="240812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0150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(without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413F9-907F-4D53-8966-93646EA9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E66CD1-A7A7-457C-8758-A8A7ED186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0B73725-B3AA-4B3D-8298-6071CA498C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6000" y="670693"/>
            <a:ext cx="11342138" cy="224657"/>
          </a:xfrm>
        </p:spPr>
        <p:txBody>
          <a:bodyPr tIns="0" bIns="0" anchor="ctr">
            <a:noAutofit/>
          </a:bodyPr>
          <a:lstStyle>
            <a:lvl1pPr>
              <a:defRPr sz="14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noProof="0"/>
              <a:t>Mastertextformat bearbeiten</a:t>
            </a:r>
          </a:p>
        </p:txBody>
      </p:sp>
      <p:sp>
        <p:nvSpPr>
          <p:cNvPr id="9" name="Fußzeilenplatzhalter 4">
            <a:extLst>
              <a:ext uri="{FF2B5EF4-FFF2-40B4-BE49-F238E27FC236}">
                <a16:creationId xmlns:a16="http://schemas.microsoft.com/office/drawing/2014/main" id="{F1772625-9EF4-4F52-A91C-EFCD3A93F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55D4F345-BAED-42FF-B729-030D4315F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73640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0FACE52-C182-465A-AE23-CCB04CCF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000" y="274926"/>
            <a:ext cx="11340000" cy="382299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GB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062D52-7AD3-44FF-A6FA-50E559B96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000" y="1145137"/>
            <a:ext cx="11340000" cy="5230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Mastertextformat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AD8CF8-22E8-4030-BAFB-72D2A075A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000" y="6493698"/>
            <a:ext cx="10577280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NOTIONES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53F49-14C3-4646-A50D-A5CAC446E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83894" y="6493698"/>
            <a:ext cx="682105" cy="2277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F40E6-5147-4048-8648-74966E0AD208}" type="slidenum">
              <a:rPr lang="en-GB" noProof="0" smtClean="0"/>
              <a:pPr/>
              <a:t>‹Nr.›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51015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8" r:id="rId2"/>
    <p:sldLayoutId id="2147483669" r:id="rId3"/>
    <p:sldLayoutId id="2147483671" r:id="rId4"/>
    <p:sldLayoutId id="2147483673" r:id="rId5"/>
    <p:sldLayoutId id="2147483672" r:id="rId6"/>
    <p:sldLayoutId id="2147483650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38" indent="-1492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213" indent="-1460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 userDrawn="1">
          <p15:clr>
            <a:srgbClr val="F26B43"/>
          </p15:clr>
        </p15:guide>
        <p15:guide id="2" orient="horz" pos="2387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754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6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ECE6E20-B371-4053-BD8D-E4964C93B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9738" y="963274"/>
            <a:ext cx="11340000" cy="1147229"/>
          </a:xfrm>
        </p:spPr>
        <p:txBody>
          <a:bodyPr/>
          <a:lstStyle/>
          <a:p>
            <a:r>
              <a:rPr lang="en-GB" b="0" i="1" noProof="0" dirty="0"/>
              <a:t>Name of the organisation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9791584-70B2-67A3-CD6B-AE61D4343D4C}"/>
              </a:ext>
            </a:extLst>
          </p:cNvPr>
          <p:cNvSpPr txBox="1"/>
          <p:nvPr/>
        </p:nvSpPr>
        <p:spPr>
          <a:xfrm>
            <a:off x="7559003" y="8929824"/>
            <a:ext cx="5778631" cy="999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3939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022C450-4A76-E866-C1E9-8ECA90C9BE6C}"/>
              </a:ext>
            </a:extLst>
          </p:cNvPr>
          <p:cNvSpPr txBox="1"/>
          <p:nvPr/>
        </p:nvSpPr>
        <p:spPr>
          <a:xfrm>
            <a:off x="439738" y="4187064"/>
            <a:ext cx="481087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i="1" u="none" strike="noStrike" kern="1200" cap="none" spc="0" normalizeH="0" baseline="0" noProof="0" dirty="0">
                <a:ln>
                  <a:noFill/>
                </a:ln>
                <a:solidFill>
                  <a:srgbClr val="15416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Author Name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i="1" u="none" strike="noStrike" kern="1200" cap="none" spc="0" normalizeH="0" baseline="0" noProof="0" dirty="0" err="1">
                <a:ln>
                  <a:noFill/>
                </a:ln>
                <a:solidFill>
                  <a:srgbClr val="15416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Function</a:t>
            </a:r>
            <a:r>
              <a:rPr kumimoji="0" lang="it-IT" sz="1700" i="1" u="none" strike="noStrike" kern="1200" cap="none" spc="0" normalizeH="0" baseline="0" noProof="0" dirty="0">
                <a:ln>
                  <a:noFill/>
                </a:ln>
                <a:solidFill>
                  <a:srgbClr val="15416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/ </a:t>
            </a:r>
            <a:r>
              <a:rPr kumimoji="0" lang="it-IT" sz="1700" i="1" u="none" strike="noStrike" kern="1200" cap="none" spc="0" normalizeH="0" baseline="0" noProof="0" dirty="0" err="1">
                <a:ln>
                  <a:noFill/>
                </a:ln>
                <a:solidFill>
                  <a:srgbClr val="15416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Organisation</a:t>
            </a:r>
            <a:endParaRPr kumimoji="0" lang="it-IT" sz="1700" i="1" u="none" strike="noStrike" kern="1200" cap="none" spc="0" normalizeH="0" baseline="0" noProof="0" dirty="0">
              <a:ln>
                <a:noFill/>
              </a:ln>
              <a:solidFill>
                <a:srgbClr val="15416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i="1" u="none" strike="noStrike" kern="1200" cap="none" spc="0" normalizeH="0" baseline="0" noProof="0" dirty="0">
                <a:ln>
                  <a:noFill/>
                </a:ln>
                <a:solidFill>
                  <a:srgbClr val="15416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 address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B9F910F-3769-D2F5-E195-827ECF34A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i="1" dirty="0"/>
              <a:t>Title </a:t>
            </a:r>
            <a:r>
              <a:rPr lang="de-AT" i="1" dirty="0" err="1"/>
              <a:t>of</a:t>
            </a:r>
            <a:r>
              <a:rPr lang="de-AT" i="1" dirty="0"/>
              <a:t> </a:t>
            </a:r>
            <a:r>
              <a:rPr lang="de-AT" i="1" dirty="0" err="1"/>
              <a:t>the</a:t>
            </a:r>
            <a:r>
              <a:rPr lang="de-AT" i="1" dirty="0"/>
              <a:t> </a:t>
            </a:r>
            <a:r>
              <a:rPr lang="de-AT" i="1" dirty="0" err="1"/>
              <a:t>presentation</a:t>
            </a:r>
            <a:endParaRPr lang="de-AT" i="1" dirty="0"/>
          </a:p>
        </p:txBody>
      </p:sp>
    </p:spTree>
    <p:extLst>
      <p:ext uri="{BB962C8B-B14F-4D97-AF65-F5344CB8AC3E}">
        <p14:creationId xmlns:p14="http://schemas.microsoft.com/office/powerpoint/2010/main" val="135064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AA9743-E980-48A8-B83A-7F2777E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Description of the organisation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A1B41C-7299-45DA-98C6-6F44EFC1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NOTIONES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EA822D8-EACD-4141-AAE5-3270B9FBF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Enter subtitle here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05064F-C1C6-459D-A3B4-5108682D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735" y="2574340"/>
            <a:ext cx="1857621" cy="2373622"/>
          </a:xfrm>
          <a:prstGeom prst="rect">
            <a:avLst/>
          </a:prstGeom>
        </p:spPr>
      </p:pic>
      <p:sp>
        <p:nvSpPr>
          <p:cNvPr id="2" name="Google Shape;195;p13">
            <a:extLst>
              <a:ext uri="{FF2B5EF4-FFF2-40B4-BE49-F238E27FC236}">
                <a16:creationId xmlns:a16="http://schemas.microsoft.com/office/drawing/2014/main" id="{56EBDDB9-49B6-CF2F-10FC-FEADC0770872}"/>
              </a:ext>
            </a:extLst>
          </p:cNvPr>
          <p:cNvSpPr txBox="1">
            <a:spLocks/>
          </p:cNvSpPr>
          <p:nvPr/>
        </p:nvSpPr>
        <p:spPr>
          <a:xfrm>
            <a:off x="426000" y="1139967"/>
            <a:ext cx="11340000" cy="52300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1438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213" indent="-146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000"/>
            </a:pPr>
            <a:r>
              <a:rPr lang="de-AT" i="1">
                <a:solidFill>
                  <a:srgbClr val="FF0000"/>
                </a:solidFill>
              </a:rPr>
              <a:t>Enter text here (</a:t>
            </a:r>
            <a:r>
              <a:rPr lang="it-IT" i="1">
                <a:solidFill>
                  <a:srgbClr val="FF0000"/>
                </a:solidFill>
              </a:rPr>
              <a:t>max. 500 characters)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7" name="Rettangolo 5">
            <a:extLst>
              <a:ext uri="{FF2B5EF4-FFF2-40B4-BE49-F238E27FC236}">
                <a16:creationId xmlns:a16="http://schemas.microsoft.com/office/drawing/2014/main" id="{239DB68A-45B4-634C-48D2-AE2AC4DF9655}"/>
              </a:ext>
            </a:extLst>
          </p:cNvPr>
          <p:cNvSpPr/>
          <p:nvPr/>
        </p:nvSpPr>
        <p:spPr>
          <a:xfrm>
            <a:off x="9932565" y="5244971"/>
            <a:ext cx="1674043" cy="94612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i="1" dirty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of the </a:t>
            </a:r>
            <a:r>
              <a:rPr lang="it-IT" sz="2000" i="1" dirty="0" err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it-IT" sz="2000" i="1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55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AA9743-E980-48A8-B83A-7F2777E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Cooperation idea (if applicable)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A1B41C-7299-45DA-98C6-6F44EFC1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NOTIONES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EA822D8-EACD-4141-AAE5-3270B9FBF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Enter subtitle here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05064F-C1C6-459D-A3B4-5108682D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735" y="2574340"/>
            <a:ext cx="1857621" cy="2373622"/>
          </a:xfrm>
          <a:prstGeom prst="rect">
            <a:avLst/>
          </a:prstGeom>
        </p:spPr>
      </p:pic>
      <p:sp>
        <p:nvSpPr>
          <p:cNvPr id="2" name="Google Shape;195;p13">
            <a:extLst>
              <a:ext uri="{FF2B5EF4-FFF2-40B4-BE49-F238E27FC236}">
                <a16:creationId xmlns:a16="http://schemas.microsoft.com/office/drawing/2014/main" id="{56EBDDB9-49B6-CF2F-10FC-FEADC0770872}"/>
              </a:ext>
            </a:extLst>
          </p:cNvPr>
          <p:cNvSpPr txBox="1">
            <a:spLocks/>
          </p:cNvSpPr>
          <p:nvPr/>
        </p:nvSpPr>
        <p:spPr>
          <a:xfrm>
            <a:off x="456364" y="1069628"/>
            <a:ext cx="11340000" cy="52300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1438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213" indent="-146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000"/>
            </a:pPr>
            <a:r>
              <a:rPr lang="de-AT" i="1">
                <a:solidFill>
                  <a:srgbClr val="FF0000"/>
                </a:solidFill>
              </a:rPr>
              <a:t>Enter text here (</a:t>
            </a:r>
            <a:r>
              <a:rPr lang="it-IT" i="1">
                <a:solidFill>
                  <a:srgbClr val="FF0000"/>
                </a:solidFill>
              </a:rPr>
              <a:t>max. 500 characters)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Rettangolo 5">
            <a:extLst>
              <a:ext uri="{FF2B5EF4-FFF2-40B4-BE49-F238E27FC236}">
                <a16:creationId xmlns:a16="http://schemas.microsoft.com/office/drawing/2014/main" id="{9AFE525F-CF40-C26C-9C3E-322B9EFDF8A1}"/>
              </a:ext>
            </a:extLst>
          </p:cNvPr>
          <p:cNvSpPr/>
          <p:nvPr/>
        </p:nvSpPr>
        <p:spPr>
          <a:xfrm>
            <a:off x="9932565" y="5244971"/>
            <a:ext cx="1674043" cy="94612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i="1" dirty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of the </a:t>
            </a:r>
            <a:r>
              <a:rPr lang="it-IT" sz="2000" i="1" dirty="0" err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it-IT" sz="2000" i="1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8">
            <a:extLst>
              <a:ext uri="{FF2B5EF4-FFF2-40B4-BE49-F238E27FC236}">
                <a16:creationId xmlns:a16="http://schemas.microsoft.com/office/drawing/2014/main" id="{FE151E65-E07D-00A8-66AE-E523AF62AD55}"/>
              </a:ext>
            </a:extLst>
          </p:cNvPr>
          <p:cNvSpPr txBox="1"/>
          <p:nvPr/>
        </p:nvSpPr>
        <p:spPr>
          <a:xfrm>
            <a:off x="426000" y="1748461"/>
            <a:ext cx="1117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Please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specify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the area of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cooperation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(e.g.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law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inforcement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intelligence,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defence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security, etc.)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you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are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looking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for.</a:t>
            </a:r>
          </a:p>
        </p:txBody>
      </p:sp>
    </p:spTree>
    <p:extLst>
      <p:ext uri="{BB962C8B-B14F-4D97-AF65-F5344CB8AC3E}">
        <p14:creationId xmlns:p14="http://schemas.microsoft.com/office/powerpoint/2010/main" val="8794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AA9743-E980-48A8-B83A-7F2777E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Expertise request (if applicable)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A1B41C-7299-45DA-98C6-6F44EFC1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NOTIONES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EA822D8-EACD-4141-AAE5-3270B9FBF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Enter subtitle here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05064F-C1C6-459D-A3B4-5108682D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735" y="2574340"/>
            <a:ext cx="1857621" cy="2373622"/>
          </a:xfrm>
          <a:prstGeom prst="rect">
            <a:avLst/>
          </a:prstGeom>
        </p:spPr>
      </p:pic>
      <p:sp>
        <p:nvSpPr>
          <p:cNvPr id="2" name="Google Shape;195;p13">
            <a:extLst>
              <a:ext uri="{FF2B5EF4-FFF2-40B4-BE49-F238E27FC236}">
                <a16:creationId xmlns:a16="http://schemas.microsoft.com/office/drawing/2014/main" id="{56EBDDB9-49B6-CF2F-10FC-FEADC0770872}"/>
              </a:ext>
            </a:extLst>
          </p:cNvPr>
          <p:cNvSpPr txBox="1">
            <a:spLocks/>
          </p:cNvSpPr>
          <p:nvPr/>
        </p:nvSpPr>
        <p:spPr>
          <a:xfrm>
            <a:off x="426000" y="1104797"/>
            <a:ext cx="11340000" cy="52300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1438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213" indent="-146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000"/>
            </a:pPr>
            <a:r>
              <a:rPr lang="de-AT" i="1">
                <a:solidFill>
                  <a:srgbClr val="FF0000"/>
                </a:solidFill>
              </a:rPr>
              <a:t>Enter text here (</a:t>
            </a:r>
            <a:r>
              <a:rPr lang="it-IT" i="1">
                <a:solidFill>
                  <a:srgbClr val="FF0000"/>
                </a:solidFill>
              </a:rPr>
              <a:t>max. 500 characters)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Rettangolo 5">
            <a:extLst>
              <a:ext uri="{FF2B5EF4-FFF2-40B4-BE49-F238E27FC236}">
                <a16:creationId xmlns:a16="http://schemas.microsoft.com/office/drawing/2014/main" id="{9AFE525F-CF40-C26C-9C3E-322B9EFDF8A1}"/>
              </a:ext>
            </a:extLst>
          </p:cNvPr>
          <p:cNvSpPr/>
          <p:nvPr/>
        </p:nvSpPr>
        <p:spPr>
          <a:xfrm>
            <a:off x="9932565" y="5244971"/>
            <a:ext cx="1674043" cy="94612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i="1" dirty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of the </a:t>
            </a:r>
            <a:r>
              <a:rPr lang="it-IT" sz="2000" i="1" dirty="0" err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it-IT" sz="2000" i="1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8">
            <a:extLst>
              <a:ext uri="{FF2B5EF4-FFF2-40B4-BE49-F238E27FC236}">
                <a16:creationId xmlns:a16="http://schemas.microsoft.com/office/drawing/2014/main" id="{FE151E65-E07D-00A8-66AE-E523AF62AD55}"/>
              </a:ext>
            </a:extLst>
          </p:cNvPr>
          <p:cNvSpPr txBox="1"/>
          <p:nvPr/>
        </p:nvSpPr>
        <p:spPr>
          <a:xfrm>
            <a:off x="426000" y="1748461"/>
            <a:ext cx="1117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Please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specify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what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type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of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cooperation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are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you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looking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for (e.g. investment, purchase, software &amp; app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development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research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etc.).</a:t>
            </a:r>
          </a:p>
        </p:txBody>
      </p:sp>
    </p:spTree>
    <p:extLst>
      <p:ext uri="{BB962C8B-B14F-4D97-AF65-F5344CB8AC3E}">
        <p14:creationId xmlns:p14="http://schemas.microsoft.com/office/powerpoint/2010/main" val="116299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AA9743-E980-48A8-B83A-7F2777E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Expertise offer (if applicable)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A1B41C-7299-45DA-98C6-6F44EFC1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NOTIONES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EA822D8-EACD-4141-AAE5-3270B9FBF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Enter subtitle here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05064F-C1C6-459D-A3B4-5108682D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735" y="2574340"/>
            <a:ext cx="1857621" cy="2373622"/>
          </a:xfrm>
          <a:prstGeom prst="rect">
            <a:avLst/>
          </a:prstGeom>
        </p:spPr>
      </p:pic>
      <p:sp>
        <p:nvSpPr>
          <p:cNvPr id="2" name="Google Shape;195;p13">
            <a:extLst>
              <a:ext uri="{FF2B5EF4-FFF2-40B4-BE49-F238E27FC236}">
                <a16:creationId xmlns:a16="http://schemas.microsoft.com/office/drawing/2014/main" id="{56EBDDB9-49B6-CF2F-10FC-FEADC0770872}"/>
              </a:ext>
            </a:extLst>
          </p:cNvPr>
          <p:cNvSpPr txBox="1">
            <a:spLocks/>
          </p:cNvSpPr>
          <p:nvPr/>
        </p:nvSpPr>
        <p:spPr>
          <a:xfrm>
            <a:off x="426000" y="1112370"/>
            <a:ext cx="11340000" cy="52300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1438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213" indent="-146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000"/>
            </a:pPr>
            <a:r>
              <a:rPr lang="de-AT" i="1">
                <a:solidFill>
                  <a:srgbClr val="FF0000"/>
                </a:solidFill>
              </a:rPr>
              <a:t>Enter text here (</a:t>
            </a:r>
            <a:r>
              <a:rPr lang="it-IT" i="1">
                <a:solidFill>
                  <a:srgbClr val="FF0000"/>
                </a:solidFill>
              </a:rPr>
              <a:t>max. 500 characters)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Rettangolo 5">
            <a:extLst>
              <a:ext uri="{FF2B5EF4-FFF2-40B4-BE49-F238E27FC236}">
                <a16:creationId xmlns:a16="http://schemas.microsoft.com/office/drawing/2014/main" id="{9AFE525F-CF40-C26C-9C3E-322B9EFDF8A1}"/>
              </a:ext>
            </a:extLst>
          </p:cNvPr>
          <p:cNvSpPr/>
          <p:nvPr/>
        </p:nvSpPr>
        <p:spPr>
          <a:xfrm>
            <a:off x="9932565" y="5244971"/>
            <a:ext cx="1674043" cy="94612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i="1" dirty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of the </a:t>
            </a:r>
            <a:r>
              <a:rPr lang="it-IT" sz="2000" i="1" dirty="0" err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it-IT" sz="2000" i="1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8">
            <a:extLst>
              <a:ext uri="{FF2B5EF4-FFF2-40B4-BE49-F238E27FC236}">
                <a16:creationId xmlns:a16="http://schemas.microsoft.com/office/drawing/2014/main" id="{FE151E65-E07D-00A8-66AE-E523AF62AD55}"/>
              </a:ext>
            </a:extLst>
          </p:cNvPr>
          <p:cNvSpPr txBox="1"/>
          <p:nvPr/>
        </p:nvSpPr>
        <p:spPr>
          <a:xfrm>
            <a:off x="426000" y="1748461"/>
            <a:ext cx="11170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000"/>
            </a:pP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Please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specify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your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 field of expertise ( e.g. OSINT, IMINT, SIGINT, Maritime Intelligence, </a:t>
            </a:r>
            <a:r>
              <a:rPr lang="it-IT" sz="2000" i="1" dirty="0" err="1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Steganalysis</a:t>
            </a:r>
            <a:r>
              <a:rPr lang="it-IT" sz="2000" i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, policy making, standardization, etc. ) </a:t>
            </a:r>
          </a:p>
        </p:txBody>
      </p:sp>
    </p:spTree>
    <p:extLst>
      <p:ext uri="{BB962C8B-B14F-4D97-AF65-F5344CB8AC3E}">
        <p14:creationId xmlns:p14="http://schemas.microsoft.com/office/powerpoint/2010/main" val="917342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FAA9743-E980-48A8-B83A-7F2777EB0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Contacts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A1B41C-7299-45DA-98C6-6F44EFC11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/>
              <a:t>NOTIONES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EA822D8-EACD-4141-AAE5-3270B9FBF7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Enter subtitle here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2705064F-C1C6-459D-A3B4-5108682D6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8735" y="2574340"/>
            <a:ext cx="1857621" cy="2373622"/>
          </a:xfrm>
          <a:prstGeom prst="rect">
            <a:avLst/>
          </a:prstGeom>
        </p:spPr>
      </p:pic>
      <p:sp>
        <p:nvSpPr>
          <p:cNvPr id="2" name="Google Shape;195;p13">
            <a:extLst>
              <a:ext uri="{FF2B5EF4-FFF2-40B4-BE49-F238E27FC236}">
                <a16:creationId xmlns:a16="http://schemas.microsoft.com/office/drawing/2014/main" id="{56EBDDB9-49B6-CF2F-10FC-FEADC0770872}"/>
              </a:ext>
            </a:extLst>
          </p:cNvPr>
          <p:cNvSpPr txBox="1">
            <a:spLocks/>
          </p:cNvSpPr>
          <p:nvPr/>
        </p:nvSpPr>
        <p:spPr>
          <a:xfrm>
            <a:off x="426000" y="1104797"/>
            <a:ext cx="11340000" cy="523002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44500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1438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213" indent="-1460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SzPts val="2000"/>
            </a:pPr>
            <a:r>
              <a:rPr lang="de-AT" i="1">
                <a:solidFill>
                  <a:srgbClr val="FF0000"/>
                </a:solidFill>
              </a:rPr>
              <a:t>Enter text here (</a:t>
            </a:r>
            <a:r>
              <a:rPr lang="it-IT" i="1">
                <a:solidFill>
                  <a:srgbClr val="FF0000"/>
                </a:solidFill>
              </a:rPr>
              <a:t>max. 500 characters)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Rettangolo 5">
            <a:extLst>
              <a:ext uri="{FF2B5EF4-FFF2-40B4-BE49-F238E27FC236}">
                <a16:creationId xmlns:a16="http://schemas.microsoft.com/office/drawing/2014/main" id="{9AFE525F-CF40-C26C-9C3E-322B9EFDF8A1}"/>
              </a:ext>
            </a:extLst>
          </p:cNvPr>
          <p:cNvSpPr/>
          <p:nvPr/>
        </p:nvSpPr>
        <p:spPr>
          <a:xfrm>
            <a:off x="9932565" y="5244971"/>
            <a:ext cx="1674043" cy="946123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i="1" dirty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Logo of the </a:t>
            </a:r>
            <a:r>
              <a:rPr lang="it-IT" sz="2000" i="1" dirty="0" err="1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</a:t>
            </a:r>
            <a:endParaRPr lang="it-IT" sz="2000" i="1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AF19E-F9E6-4074-9712-94FE521FA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46B5CF-F8B1-4878-887A-20FDE420F9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FAA1A7-E764-43D3-BFD4-28C5D5F87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noProof="0"/>
              <a:t>NOTIONES</a:t>
            </a:r>
          </a:p>
        </p:txBody>
      </p:sp>
      <p:graphicFrame>
        <p:nvGraphicFramePr>
          <p:cNvPr id="19" name="Objekt 18">
            <a:extLst>
              <a:ext uri="{FF2B5EF4-FFF2-40B4-BE49-F238E27FC236}">
                <a16:creationId xmlns:a16="http://schemas.microsoft.com/office/drawing/2014/main" id="{D991F622-64B1-8657-3C45-C61FBE9EA0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699471"/>
              </p:ext>
            </p:extLst>
          </p:nvPr>
        </p:nvGraphicFramePr>
        <p:xfrm>
          <a:off x="1947353" y="1149004"/>
          <a:ext cx="7238591" cy="543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406000" imgH="6310800" progId="">
                  <p:embed/>
                </p:oleObj>
              </mc:Choice>
              <mc:Fallback>
                <p:oleObj r:id="rId2" imgW="8406000" imgH="6310800" progId="">
                  <p:embed/>
                  <p:pic>
                    <p:nvPicPr>
                      <p:cNvPr id="19" name="Objekt 18">
                        <a:extLst>
                          <a:ext uri="{FF2B5EF4-FFF2-40B4-BE49-F238E27FC236}">
                            <a16:creationId xmlns:a16="http://schemas.microsoft.com/office/drawing/2014/main" id="{D991F622-64B1-8657-3C45-C61FBE9EA0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47353" y="1149004"/>
                        <a:ext cx="7238591" cy="5434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487556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">
  <a:themeElements>
    <a:clrScheme name="Benutzerdefiniert 1">
      <a:dk1>
        <a:srgbClr val="393939"/>
      </a:dk1>
      <a:lt1>
        <a:sysClr val="window" lastClr="FFFFFF"/>
      </a:lt1>
      <a:dk2>
        <a:srgbClr val="0E2B46"/>
      </a:dk2>
      <a:lt2>
        <a:srgbClr val="E7E6E6"/>
      </a:lt2>
      <a:accent1>
        <a:srgbClr val="1D264A"/>
      </a:accent1>
      <a:accent2>
        <a:srgbClr val="003399"/>
      </a:accent2>
      <a:accent3>
        <a:srgbClr val="009DDF"/>
      </a:accent3>
      <a:accent4>
        <a:srgbClr val="003763"/>
      </a:accent4>
      <a:accent5>
        <a:srgbClr val="003399"/>
      </a:accent5>
      <a:accent6>
        <a:srgbClr val="154169"/>
      </a:accent6>
      <a:hlink>
        <a:srgbClr val="888888"/>
      </a:hlink>
      <a:folHlink>
        <a:srgbClr val="79797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</Words>
  <Application>Microsoft Office PowerPoint</Application>
  <PresentationFormat>Breitbild</PresentationFormat>
  <Paragraphs>35</Paragraphs>
  <Slides>7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Project</vt:lpstr>
      <vt:lpstr>Name of the organisation</vt:lpstr>
      <vt:lpstr>Description of the organisation</vt:lpstr>
      <vt:lpstr>Cooperation idea (if applicable)</vt:lpstr>
      <vt:lpstr>Expertise request (if applicable)</vt:lpstr>
      <vt:lpstr>Expertise offer (if applicable)</vt:lpstr>
      <vt:lpstr>Contacts</vt:lpstr>
      <vt:lpstr>PowerPoint-Präsentation</vt:lpstr>
    </vt:vector>
  </TitlesOfParts>
  <Company>INTERSPREAD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NOTIONES</dc:title>
  <dc:creator>SYNYO</dc:creator>
  <cp:lastModifiedBy>SYNYO GmbH </cp:lastModifiedBy>
  <cp:revision>224</cp:revision>
  <dcterms:created xsi:type="dcterms:W3CDTF">2019-05-16T10:14:01Z</dcterms:created>
  <dcterms:modified xsi:type="dcterms:W3CDTF">2023-07-13T12:53:47Z</dcterms:modified>
</cp:coreProperties>
</file>